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- 4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9200" y="100800"/>
            <a:ext cx="8912399" cy="4787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of  Backend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Node JS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For connection 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by using Postgres DB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93600" y="72000"/>
            <a:ext cx="9050401" cy="50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Task-4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B3EFF-7F09-C65E-68E5-57BEFF8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888750"/>
            <a:ext cx="7085600" cy="398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B3473-9841-BEF7-AD50-77060AB86BD1}"/>
              </a:ext>
            </a:extLst>
          </p:cNvPr>
          <p:cNvSpPr txBox="1"/>
          <p:nvPr/>
        </p:nvSpPr>
        <p:spPr>
          <a:xfrm>
            <a:off x="568800" y="3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26949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8800" y="2163978"/>
            <a:ext cx="3283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JM" sz="1600" i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</a:t>
            </a:r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://github.com/20csa13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417</Words>
  <Application>Microsoft Office PowerPoint</Application>
  <PresentationFormat>On-screen Show (16:9)</PresentationFormat>
  <Paragraphs>51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Public Sans</vt:lpstr>
      <vt:lpstr>Noto Sans Symbols</vt:lpstr>
      <vt:lpstr>EB Garamond</vt:lpstr>
      <vt:lpstr>Times New Roman</vt:lpstr>
      <vt:lpstr>EB Garamond Medium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13</cp:revision>
  <dcterms:created xsi:type="dcterms:W3CDTF">2020-08-13T11:21:00Z</dcterms:created>
  <dcterms:modified xsi:type="dcterms:W3CDTF">2023-11-14T04:26:10Z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